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7" autoAdjust="0"/>
    <p:restoredTop sz="94750" autoAdjust="0"/>
  </p:normalViewPr>
  <p:slideViewPr>
    <p:cSldViewPr>
      <p:cViewPr varScale="1">
        <p:scale>
          <a:sx n="46" d="100"/>
          <a:sy n="46" d="100"/>
        </p:scale>
        <p:origin x="-11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F732017-EB60-494A-AC5A-FA602B05D648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28BAD13-511E-42FA-9120-1617270A0A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0.xml"/><Relationship Id="rId18" Type="http://schemas.openxmlformats.org/officeDocument/2006/relationships/slide" Target="slide7.xml"/><Relationship Id="rId3" Type="http://schemas.openxmlformats.org/officeDocument/2006/relationships/slide" Target="slide8.xml"/><Relationship Id="rId21" Type="http://schemas.openxmlformats.org/officeDocument/2006/relationships/slide" Target="slide22.xml"/><Relationship Id="rId7" Type="http://schemas.openxmlformats.org/officeDocument/2006/relationships/slide" Target="slide9.xml"/><Relationship Id="rId12" Type="http://schemas.openxmlformats.org/officeDocument/2006/relationships/slide" Target="slide15.xml"/><Relationship Id="rId17" Type="http://schemas.openxmlformats.org/officeDocument/2006/relationships/slide" Target="slide21.xml"/><Relationship Id="rId2" Type="http://schemas.openxmlformats.org/officeDocument/2006/relationships/audio" Target="../media/audio1.wav"/><Relationship Id="rId16" Type="http://schemas.openxmlformats.org/officeDocument/2006/relationships/slide" Target="slide16.xml"/><Relationship Id="rId20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10.xml"/><Relationship Id="rId5" Type="http://schemas.openxmlformats.org/officeDocument/2006/relationships/slide" Target="slide18.xml"/><Relationship Id="rId15" Type="http://schemas.openxmlformats.org/officeDocument/2006/relationships/slide" Target="slide11.xml"/><Relationship Id="rId10" Type="http://schemas.openxmlformats.org/officeDocument/2006/relationships/slide" Target="slide5.xml"/><Relationship Id="rId19" Type="http://schemas.openxmlformats.org/officeDocument/2006/relationships/slide" Target="slide12.xml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352800"/>
            <a:ext cx="8077200" cy="1673352"/>
          </a:xfrm>
        </p:spPr>
        <p:txBody>
          <a:bodyPr/>
          <a:lstStyle/>
          <a:p>
            <a:r>
              <a:rPr lang="en-US" dirty="0" smtClean="0"/>
              <a:t>Literary Terms Jeopardy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505200"/>
            <a:ext cx="8077200" cy="1499616"/>
          </a:xfrm>
        </p:spPr>
        <p:txBody>
          <a:bodyPr/>
          <a:lstStyle/>
          <a:p>
            <a:r>
              <a:rPr lang="en-US" dirty="0" smtClean="0"/>
              <a:t>By: Cristina Ransom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term…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58674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752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My cat is my alarm clock.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4267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Metaphor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term…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61722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7526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small homely cottages where up to their windows in snow that would shine like crystals.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4267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Imagery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0094912">
            <a:off x="287513" y="3191544"/>
            <a:ext cx="81080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FF0000"/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FF0000"/>
                  </a:outerShdw>
                </a:effectLst>
              </a:rPr>
              <a:t>DOUBLE JEOPARDY </a:t>
            </a:r>
            <a:endParaRPr lang="en-US" sz="5400" b="1" cap="none" spc="0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FF0000"/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FF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term…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01000" y="62484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7526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trees waved to us off in the distance.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4267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Personification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 Definition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Suspense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41148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building/ rising of tension in the conflict of a story, often created with foreshadowing.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228600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Provide Definition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1336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Onomatopoeia</a:t>
            </a:r>
            <a:endParaRPr lang="en-US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41148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Words that sound like what they describe or name; words that sound like their meaning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dirty="0" smtClean="0"/>
              <a:t>Provide Definition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Oxymoron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41148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Conjoining contradicting terms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04800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Provide Definition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6670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Symbol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40386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part of a story that symbolizes a deeper meaning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dirty="0" smtClean="0"/>
              <a:t>Provide Definition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Allusion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4114800"/>
            <a:ext cx="64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indirect historical, cultural, or literary reference that enriches the meaning of the literature</a:t>
            </a:r>
          </a:p>
          <a:p>
            <a:endParaRPr lang="en-US" dirty="0"/>
          </a:p>
          <a:p>
            <a:r>
              <a:rPr lang="en-US" dirty="0" smtClean="0"/>
              <a:t>Also</a:t>
            </a:r>
          </a:p>
          <a:p>
            <a:endParaRPr lang="en-US" dirty="0"/>
          </a:p>
          <a:p>
            <a:r>
              <a:rPr lang="en-US" dirty="0" smtClean="0"/>
              <a:t>Background knowledge to the literature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51062"/>
          </a:xfrm>
        </p:spPr>
        <p:txBody>
          <a:bodyPr/>
          <a:lstStyle/>
          <a:p>
            <a:r>
              <a:rPr lang="en-US" dirty="0" smtClean="0"/>
              <a:t>Animation or picture of…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pic>
        <p:nvPicPr>
          <p:cNvPr id="5" name="Picture 4" descr="foods_27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2209800"/>
            <a:ext cx="2628900" cy="2628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0" y="5486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Personification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or picture of…</a:t>
            </a:r>
            <a:endParaRPr lang="en-US" dirty="0"/>
          </a:p>
        </p:txBody>
      </p:sp>
      <p:pic>
        <p:nvPicPr>
          <p:cNvPr id="4098" name="Picture 2" descr="http://2.bp.blogspot.com/_t0tyELL30v4/SLd2MNDIsdI/AAAAAAAAABo/untYCapTkrs/s320/simil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600200"/>
            <a:ext cx="2057400" cy="38404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43200" y="57912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similie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38200">
                <a:tc>
                  <a:txBody>
                    <a:bodyPr/>
                    <a:lstStyle/>
                    <a:p>
                      <a:r>
                        <a:rPr lang="en-US" dirty="0" smtClean="0"/>
                        <a:t>Give an 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Guess the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Animation</a:t>
                      </a:r>
                      <a:r>
                        <a:rPr lang="en-US" baseline="0" dirty="0" smtClean="0"/>
                        <a:t> or picture of…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" action="ppaction://hlinkshowjump?jump=nextslide">
                            <a:snd r:embed="rId2" name="drumroll.wav"/>
                          </a:hlinkClick>
                        </a:rPr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3" action="ppaction://hlinksldjump">
                            <a:snd r:embed="rId2" name="drumroll.wav"/>
                          </a:hlinkClick>
                        </a:rPr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4" action="ppaction://hlinksldjump">
                            <a:snd r:embed="rId2" name="drumroll.wav"/>
                          </a:hlinkClick>
                        </a:rPr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5" action="ppaction://hlinksldjump">
                            <a:snd r:embed="rId2" name="drumroll.wav"/>
                          </a:hlinkClick>
                        </a:rPr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6" action="ppaction://hlinksldjump">
                            <a:snd r:embed="rId2" name="drumroll.wav"/>
                          </a:hlinkClick>
                        </a:rPr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7" action="ppaction://hlinksldjump">
                            <a:snd r:embed="rId2" name="drumroll.wav"/>
                          </a:hlinkClick>
                        </a:rPr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hlinkClick r:id="rId8" action="ppaction://hlinksldjump">
                            <a:snd r:embed="rId2" name="drumroll.wav"/>
                          </a:hlinkClick>
                        </a:rPr>
                        <a:t>20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9" action="ppaction://hlinksldjump">
                            <a:snd r:embed="rId2" name="drumroll.wav"/>
                          </a:hlinkClick>
                        </a:rPr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0" action="ppaction://hlinksldjump">
                            <a:snd r:embed="rId2" name="drumroll.wav"/>
                          </a:hlinkClick>
                        </a:rPr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1" action="ppaction://hlinksldjump">
                            <a:snd r:embed="rId2" name="drumroll.wav"/>
                          </a:hlinkClick>
                        </a:rPr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2" action="ppaction://hlinksldjump">
                            <a:snd r:embed="rId2" name="drumroll.wav"/>
                          </a:hlinkClick>
                        </a:rPr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3" action="ppaction://hlinksldjump">
                            <a:snd r:embed="rId2" name="drumroll.wav"/>
                          </a:hlinkClick>
                        </a:rPr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4" action="ppaction://hlinksldjump">
                            <a:snd r:embed="rId2" name="drumroll.wav"/>
                          </a:hlinkClick>
                        </a:rPr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5" action="ppaction://hlinksldjump">
                            <a:snd r:embed="rId2" name="drumroll.wav"/>
                          </a:hlinkClick>
                        </a:rPr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6" action="ppaction://hlinksldjump">
                            <a:snd r:embed="rId2" name="drumroll.wav"/>
                          </a:hlinkClick>
                        </a:rPr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7" action="ppaction://hlinksldjump">
                            <a:snd r:embed="rId2" name="drumroll.wav"/>
                          </a:hlinkClick>
                        </a:rPr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8" action="ppaction://hlinksldjump">
                            <a:snd r:embed="rId2" name="drumroll.wav"/>
                          </a:hlinkClick>
                        </a:rPr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9" action="ppaction://hlinksldjump">
                            <a:snd r:embed="rId2" name="drumroll.wav"/>
                          </a:hlinkClick>
                        </a:rPr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0" action="ppaction://hlinksldjump">
                            <a:snd r:embed="rId2" name="drumroll.wav"/>
                          </a:hlinkClick>
                        </a:rPr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1" action="ppaction://hlinksldjump">
                            <a:snd r:embed="rId2" name="drumroll.wav"/>
                          </a:hlinkClick>
                        </a:rPr>
                        <a:t>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or picture of…</a:t>
            </a:r>
            <a:endParaRPr lang="en-US" dirty="0"/>
          </a:p>
        </p:txBody>
      </p:sp>
      <p:pic>
        <p:nvPicPr>
          <p:cNvPr id="3073" name="Picture 1" descr="C:\Users\Owner\AppData\Local\Microsoft\Windows\Temporary Internet Files\Content.IE5\KWXZCL3I\MCj014039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514600"/>
            <a:ext cx="2247595" cy="1880921"/>
          </a:xfrm>
          <a:prstGeom prst="rect">
            <a:avLst/>
          </a:prstGeom>
          <a:noFill/>
        </p:spPr>
      </p:pic>
      <p:pic>
        <p:nvPicPr>
          <p:cNvPr id="3074" name="Picture 2" descr="C:\Users\Owner\AppData\Local\Microsoft\Windows\Temporary Internet Files\Content.IE5\83CKKTPB\MCj028625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743200"/>
            <a:ext cx="1624889" cy="1812341"/>
          </a:xfrm>
          <a:prstGeom prst="rect">
            <a:avLst/>
          </a:prstGeom>
          <a:noFill/>
        </p:spPr>
      </p:pic>
      <p:pic>
        <p:nvPicPr>
          <p:cNvPr id="3076" name="Picture 4" descr="http://tell.fll.purdue.edu/JapanProj/FLClipart/Medical/faint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1905000"/>
            <a:ext cx="2819400" cy="30150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4600" y="3657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3657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54864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Hyperbole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or picture of…</a:t>
            </a:r>
            <a:endParaRPr lang="en-US" dirty="0"/>
          </a:p>
        </p:txBody>
      </p:sp>
      <p:pic>
        <p:nvPicPr>
          <p:cNvPr id="2050" name="Picture 2" descr="http://bionicteaching.com/wp-content/uploads/2007/04/tigerro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752600"/>
            <a:ext cx="4886325" cy="3657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57912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onomatopoeia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or picture of…</a:t>
            </a:r>
            <a:endParaRPr lang="en-US" dirty="0"/>
          </a:p>
        </p:txBody>
      </p:sp>
      <p:pic>
        <p:nvPicPr>
          <p:cNvPr id="1026" name="Picture 2" descr="http://ihaveanidea.org/articles/uploads/2007/Pope/sony-metaph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752600"/>
            <a:ext cx="45720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52600" y="57912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9840515">
            <a:off x="453657" y="2943467"/>
            <a:ext cx="79624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DOUBLE JEOPARDY 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an example of….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743200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Hyperbole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Example:  My sister uses so much makeup when she takes it off she loses 30 pounds!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6096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an example of…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209800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Oxymoron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37338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My example:  Deafening silence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43800" y="60198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an example of…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2362200"/>
            <a:ext cx="594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Onomatopoeia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40386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My example:  Crackle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72400" y="60960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an example of…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20574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Symbol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3581400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My example: In </a:t>
            </a:r>
            <a:r>
              <a:rPr lang="en-US" i="1" dirty="0"/>
              <a:t>T</a:t>
            </a:r>
            <a:r>
              <a:rPr lang="en-US" i="1" dirty="0" smtClean="0"/>
              <a:t>o Kill A Mockingbird </a:t>
            </a:r>
            <a:r>
              <a:rPr lang="en-US" dirty="0" smtClean="0"/>
              <a:t>the gifts Boo </a:t>
            </a:r>
            <a:r>
              <a:rPr lang="en-US" dirty="0" err="1" smtClean="0"/>
              <a:t>Radley</a:t>
            </a:r>
            <a:r>
              <a:rPr lang="en-US" dirty="0" smtClean="0"/>
              <a:t> (soap, pennies, gum) are examples of a symbol. These items are a symbol for his gratitude.</a:t>
            </a:r>
            <a:endParaRPr lang="en-US" i="1" dirty="0"/>
          </a:p>
        </p:txBody>
      </p:sp>
      <p:sp>
        <p:nvSpPr>
          <p:cNvPr id="6" name="Rectangle 5"/>
          <p:cNvSpPr/>
          <p:nvPr/>
        </p:nvSpPr>
        <p:spPr>
          <a:xfrm>
            <a:off x="7772400" y="61722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an example of…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1676400"/>
            <a:ext cx="594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Similie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29718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My example:  As light as a feather.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72400" y="60960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term…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62484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7526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 girl’s love for sweets was her Achilles Heel</a:t>
            </a:r>
            <a:r>
              <a:rPr lang="en-US" dirty="0" smtClean="0"/>
              <a:t>..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4267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term…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6096000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7526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quiet was like a quiet before a huge storm. </a:t>
            </a:r>
            <a:endParaRPr lang="en-US" sz="3600" dirty="0"/>
          </a:p>
          <a:p>
            <a:r>
              <a:rPr lang="en-US" sz="3600" dirty="0" smtClean="0"/>
              <a:t>(example from </a:t>
            </a:r>
            <a:r>
              <a:rPr lang="en-US" sz="3600" i="1" dirty="0" smtClean="0"/>
              <a:t>To Kill a Mockingbird)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4267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Foreshadowing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85</TotalTime>
  <Words>370</Words>
  <Application>Microsoft Office PowerPoint</Application>
  <PresentationFormat>On-screen Show (4:3)</PresentationFormat>
  <Paragraphs>111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Literary Terms Jeopardy </vt:lpstr>
      <vt:lpstr>Literary Terms</vt:lpstr>
      <vt:lpstr>Give an example of….</vt:lpstr>
      <vt:lpstr>Give an example of…</vt:lpstr>
      <vt:lpstr>Give an example of…</vt:lpstr>
      <vt:lpstr>Give an example of…</vt:lpstr>
      <vt:lpstr>Give an example of…</vt:lpstr>
      <vt:lpstr>Guess the term…</vt:lpstr>
      <vt:lpstr>Guess the term…</vt:lpstr>
      <vt:lpstr>Guess the term…</vt:lpstr>
      <vt:lpstr>Guess the term…</vt:lpstr>
      <vt:lpstr>Guess the term…</vt:lpstr>
      <vt:lpstr>Provide Definition</vt:lpstr>
      <vt:lpstr>Slide 14</vt:lpstr>
      <vt:lpstr>Provide Definition</vt:lpstr>
      <vt:lpstr>Slide 16</vt:lpstr>
      <vt:lpstr>Provide Definition</vt:lpstr>
      <vt:lpstr>Animation or picture of…</vt:lpstr>
      <vt:lpstr>Animation or picture of…</vt:lpstr>
      <vt:lpstr>Animation or picture of…</vt:lpstr>
      <vt:lpstr>Animation or picture of…</vt:lpstr>
      <vt:lpstr>Animation or picture of…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 Jeopardy</dc:title>
  <dc:creator>Owner</dc:creator>
  <cp:lastModifiedBy>Owner</cp:lastModifiedBy>
  <cp:revision>9</cp:revision>
  <dcterms:created xsi:type="dcterms:W3CDTF">2009-06-01T23:19:21Z</dcterms:created>
  <dcterms:modified xsi:type="dcterms:W3CDTF">2009-06-02T00:44:30Z</dcterms:modified>
</cp:coreProperties>
</file>