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9" r:id="rId5"/>
    <p:sldId id="270" r:id="rId6"/>
    <p:sldId id="271" r:id="rId7"/>
    <p:sldId id="272" r:id="rId8"/>
    <p:sldId id="273" r:id="rId9"/>
    <p:sldId id="274" r:id="rId10"/>
    <p:sldId id="275" r:id="rId11"/>
    <p:sldId id="276" r:id="rId12"/>
    <p:sldId id="277" r:id="rId13"/>
    <p:sldId id="278" r:id="rId14"/>
    <p:sldId id="279" r:id="rId15"/>
    <p:sldId id="280" r:id="rId16"/>
    <p:sldId id="281" r:id="rId17"/>
    <p:sldId id="282" r:id="rId18"/>
    <p:sldId id="283" r:id="rId19"/>
    <p:sldId id="284" r:id="rId20"/>
    <p:sldId id="285" r:id="rId21"/>
    <p:sldId id="286" r:id="rId22"/>
    <p:sldId id="287" r:id="rId23"/>
    <p:sldId id="288" r:id="rId24"/>
    <p:sldId id="289" r:id="rId25"/>
    <p:sldId id="291" r:id="rId26"/>
    <p:sldId id="292" r:id="rId27"/>
    <p:sldId id="293" r:id="rId28"/>
    <p:sldId id="294" r:id="rId29"/>
    <p:sldId id="295" r:id="rId30"/>
    <p:sldId id="296" r:id="rId31"/>
    <p:sldId id="297" r:id="rId32"/>
    <p:sldId id="298" r:id="rId33"/>
    <p:sldId id="306" r:id="rId34"/>
    <p:sldId id="300" r:id="rId35"/>
    <p:sldId id="301" r:id="rId36"/>
    <p:sldId id="303" r:id="rId37"/>
    <p:sldId id="304" r:id="rId38"/>
    <p:sldId id="305" r:id="rId39"/>
    <p:sldId id="302" r:id="rId4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132" autoAdjust="0"/>
    <p:restoredTop sz="94660"/>
  </p:normalViewPr>
  <p:slideViewPr>
    <p:cSldViewPr>
      <p:cViewPr varScale="1">
        <p:scale>
          <a:sx n="88" d="100"/>
          <a:sy n="88" d="100"/>
        </p:scale>
        <p:origin x="-108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strips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strips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strips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strips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strips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strips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strips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strips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strips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strips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strips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F200"/>
            </a:gs>
            <a:gs pos="45000">
              <a:srgbClr val="FF7A00"/>
            </a:gs>
            <a:gs pos="70000">
              <a:srgbClr val="FF0300"/>
            </a:gs>
            <a:gs pos="100000">
              <a:srgbClr val="4D0808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40D3F7-16E8-4B2F-97F7-4E1FBCABF1B7}" type="datetimeFigureOut">
              <a:rPr lang="en-US" smtClean="0"/>
              <a:pPr/>
              <a:t>5/30/2009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3AFA96-FE5B-464D-8B2A-8E3A438333A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strips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slide" Target="slide4.xml"/><Relationship Id="rId13" Type="http://schemas.openxmlformats.org/officeDocument/2006/relationships/slide" Target="slide34.xml"/><Relationship Id="rId18" Type="http://schemas.openxmlformats.org/officeDocument/2006/relationships/slide" Target="slide29.xml"/><Relationship Id="rId26" Type="http://schemas.openxmlformats.org/officeDocument/2006/relationships/slide" Target="slide7.xml"/><Relationship Id="rId3" Type="http://schemas.openxmlformats.org/officeDocument/2006/relationships/slide" Target="slide9.xml"/><Relationship Id="rId21" Type="http://schemas.openxmlformats.org/officeDocument/2006/relationships/slide" Target="slide12.xml"/><Relationship Id="rId34" Type="http://schemas.openxmlformats.org/officeDocument/2006/relationships/slide" Target="slide20.xml"/><Relationship Id="rId7" Type="http://schemas.openxmlformats.org/officeDocument/2006/relationships/slide" Target="slide33.xml"/><Relationship Id="rId12" Type="http://schemas.openxmlformats.org/officeDocument/2006/relationships/slide" Target="slide28.xml"/><Relationship Id="rId17" Type="http://schemas.openxmlformats.org/officeDocument/2006/relationships/slide" Target="slide23.xml"/><Relationship Id="rId25" Type="http://schemas.openxmlformats.org/officeDocument/2006/relationships/slide" Target="slide36.xml"/><Relationship Id="rId33" Type="http://schemas.openxmlformats.org/officeDocument/2006/relationships/slide" Target="slide14.xml"/><Relationship Id="rId2" Type="http://schemas.openxmlformats.org/officeDocument/2006/relationships/slide" Target="slide3.xml"/><Relationship Id="rId16" Type="http://schemas.openxmlformats.org/officeDocument/2006/relationships/slide" Target="slide17.xml"/><Relationship Id="rId20" Type="http://schemas.openxmlformats.org/officeDocument/2006/relationships/slide" Target="slide6.xml"/><Relationship Id="rId29" Type="http://schemas.openxmlformats.org/officeDocument/2006/relationships/slide" Target="slide25.xml"/><Relationship Id="rId1" Type="http://schemas.openxmlformats.org/officeDocument/2006/relationships/slideLayout" Target="../slideLayouts/slideLayout2.xml"/><Relationship Id="rId6" Type="http://schemas.openxmlformats.org/officeDocument/2006/relationships/slide" Target="slide27.xml"/><Relationship Id="rId11" Type="http://schemas.openxmlformats.org/officeDocument/2006/relationships/slide" Target="slide22.xml"/><Relationship Id="rId24" Type="http://schemas.openxmlformats.org/officeDocument/2006/relationships/slide" Target="slide30.xml"/><Relationship Id="rId32" Type="http://schemas.openxmlformats.org/officeDocument/2006/relationships/slide" Target="slide8.xml"/><Relationship Id="rId37" Type="http://schemas.openxmlformats.org/officeDocument/2006/relationships/slide" Target="slide38.xml"/><Relationship Id="rId5" Type="http://schemas.openxmlformats.org/officeDocument/2006/relationships/slide" Target="slide21.xml"/><Relationship Id="rId15" Type="http://schemas.openxmlformats.org/officeDocument/2006/relationships/slide" Target="slide11.xml"/><Relationship Id="rId23" Type="http://schemas.openxmlformats.org/officeDocument/2006/relationships/slide" Target="slide24.xml"/><Relationship Id="rId28" Type="http://schemas.openxmlformats.org/officeDocument/2006/relationships/slide" Target="slide19.xml"/><Relationship Id="rId36" Type="http://schemas.openxmlformats.org/officeDocument/2006/relationships/slide" Target="slide32.xml"/><Relationship Id="rId10" Type="http://schemas.openxmlformats.org/officeDocument/2006/relationships/slide" Target="slide16.xml"/><Relationship Id="rId19" Type="http://schemas.openxmlformats.org/officeDocument/2006/relationships/slide" Target="slide35.xml"/><Relationship Id="rId31" Type="http://schemas.openxmlformats.org/officeDocument/2006/relationships/slide" Target="slide37.xml"/><Relationship Id="rId4" Type="http://schemas.openxmlformats.org/officeDocument/2006/relationships/slide" Target="slide15.xml"/><Relationship Id="rId9" Type="http://schemas.openxmlformats.org/officeDocument/2006/relationships/slide" Target="slide10.xml"/><Relationship Id="rId14" Type="http://schemas.openxmlformats.org/officeDocument/2006/relationships/slide" Target="slide5.xml"/><Relationship Id="rId22" Type="http://schemas.openxmlformats.org/officeDocument/2006/relationships/slide" Target="slide18.xml"/><Relationship Id="rId27" Type="http://schemas.openxmlformats.org/officeDocument/2006/relationships/slide" Target="slide13.xml"/><Relationship Id="rId30" Type="http://schemas.openxmlformats.org/officeDocument/2006/relationships/slide" Target="slide31.xml"/><Relationship Id="rId35" Type="http://schemas.openxmlformats.org/officeDocument/2006/relationships/slide" Target="slide26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VOCABULARY PRACTICE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BILL WONG</a:t>
            </a:r>
            <a:endParaRPr lang="en-US" dirty="0"/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DISPARITY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CREDENCE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DECORUM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DISAPPROBATION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ELUCIDATE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209800" y="3657600"/>
            <a:ext cx="5257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 smtClean="0">
                <a:solidFill>
                  <a:schemeClr val="tx2">
                    <a:lumMod val="75000"/>
                  </a:schemeClr>
                </a:solidFill>
              </a:rPr>
              <a:t>DOUBLE JEOPARDY</a:t>
            </a:r>
            <a:endParaRPr lang="en-US" sz="48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DESTITUTE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AUSTERE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OSTENSIBLE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SAGACITY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COUNTENANCE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04800"/>
            <a:ext cx="8077200" cy="792162"/>
          </a:xfrm>
        </p:spPr>
        <p:txBody>
          <a:bodyPr/>
          <a:lstStyle/>
          <a:p>
            <a:r>
              <a:rPr lang="en-US" dirty="0" smtClean="0"/>
              <a:t>VOCABULARY JEOPARDY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04800" y="1219197"/>
          <a:ext cx="8534400" cy="55517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22400"/>
                <a:gridCol w="1422400"/>
                <a:gridCol w="1422400"/>
                <a:gridCol w="1422400"/>
                <a:gridCol w="1422400"/>
                <a:gridCol w="1422400"/>
              </a:tblGrid>
              <a:tr h="772886">
                <a:tc>
                  <a:txBody>
                    <a:bodyPr/>
                    <a:lstStyle/>
                    <a:p>
                      <a:r>
                        <a:rPr lang="en-US" dirty="0" smtClean="0"/>
                        <a:t>Definition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Sentences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Synonyms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Antonyms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Noun, Verb,</a:t>
                      </a:r>
                      <a:r>
                        <a:rPr lang="en-US" baseline="0" dirty="0" smtClean="0"/>
                        <a:t> Adjective or Adverb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Sentence</a:t>
                      </a:r>
                      <a:r>
                        <a:rPr lang="en-US" baseline="0" dirty="0" smtClean="0"/>
                        <a:t> Completion</a:t>
                      </a:r>
                      <a:endParaRPr lang="en-US" dirty="0"/>
                    </a:p>
                  </a:txBody>
                  <a:tcPr/>
                </a:tc>
              </a:tr>
              <a:tr h="772886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2" action="ppaction://hlinksldjump"/>
                        </a:rPr>
                        <a:t>10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3" action="ppaction://hlinksldjump"/>
                        </a:rPr>
                        <a:t>10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4" action="ppaction://hlinksldjump"/>
                        </a:rPr>
                        <a:t>10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5" action="ppaction://hlinksldjump"/>
                        </a:rPr>
                        <a:t>10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6" action="ppaction://hlinksldjump"/>
                        </a:rPr>
                        <a:t>10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7" action="ppaction://hlinksldjump"/>
                        </a:rPr>
                        <a:t>10</a:t>
                      </a:r>
                      <a:endParaRPr lang="en-US" sz="4000" dirty="0"/>
                    </a:p>
                  </a:txBody>
                  <a:tcPr/>
                </a:tc>
              </a:tr>
              <a:tr h="772886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8" action="ppaction://hlinksldjump"/>
                        </a:rPr>
                        <a:t>20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9" action="ppaction://hlinksldjump"/>
                        </a:rPr>
                        <a:t>20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10" action="ppaction://hlinksldjump"/>
                        </a:rPr>
                        <a:t>20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11" action="ppaction://hlinksldjump"/>
                        </a:rPr>
                        <a:t>20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12" action="ppaction://hlinksldjump"/>
                        </a:rPr>
                        <a:t>20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13" action="ppaction://hlinksldjump"/>
                        </a:rPr>
                        <a:t>20</a:t>
                      </a:r>
                      <a:endParaRPr lang="en-US" sz="4000" dirty="0"/>
                    </a:p>
                  </a:txBody>
                  <a:tcPr/>
                </a:tc>
              </a:tr>
              <a:tr h="772886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14" action="ppaction://hlinksldjump"/>
                        </a:rPr>
                        <a:t>30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15" action="ppaction://hlinksldjump"/>
                        </a:rPr>
                        <a:t>30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16" action="ppaction://hlinksldjump"/>
                        </a:rPr>
                        <a:t>30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17" action="ppaction://hlinksldjump"/>
                        </a:rPr>
                        <a:t>30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18" action="ppaction://hlinksldjump"/>
                        </a:rPr>
                        <a:t>30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19" action="ppaction://hlinksldjump"/>
                        </a:rPr>
                        <a:t>30</a:t>
                      </a:r>
                      <a:endParaRPr lang="en-US" sz="4000" dirty="0"/>
                    </a:p>
                  </a:txBody>
                  <a:tcPr/>
                </a:tc>
              </a:tr>
              <a:tr h="772886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20" action="ppaction://hlinksldjump"/>
                        </a:rPr>
                        <a:t>40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21" action="ppaction://hlinksldjump"/>
                        </a:rPr>
                        <a:t>40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22" action="ppaction://hlinksldjump"/>
                        </a:rPr>
                        <a:t>40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23" action="ppaction://hlinksldjump"/>
                        </a:rPr>
                        <a:t>40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24" action="ppaction://hlinksldjump"/>
                        </a:rPr>
                        <a:t>40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25" action="ppaction://hlinksldjump"/>
                        </a:rPr>
                        <a:t>40</a:t>
                      </a:r>
                      <a:endParaRPr lang="en-US" sz="4000" dirty="0"/>
                    </a:p>
                  </a:txBody>
                  <a:tcPr/>
                </a:tc>
              </a:tr>
              <a:tr h="772886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26" action="ppaction://hlinksldjump"/>
                        </a:rPr>
                        <a:t>50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27" action="ppaction://hlinksldjump"/>
                        </a:rPr>
                        <a:t>50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28" action="ppaction://hlinksldjump"/>
                        </a:rPr>
                        <a:t>50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29" action="ppaction://hlinksldjump"/>
                        </a:rPr>
                        <a:t>50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30" action="ppaction://hlinksldjump"/>
                        </a:rPr>
                        <a:t>50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31" action="ppaction://hlinksldjump"/>
                        </a:rPr>
                        <a:t>50</a:t>
                      </a:r>
                      <a:endParaRPr lang="en-US" sz="4000" dirty="0"/>
                    </a:p>
                  </a:txBody>
                  <a:tcPr/>
                </a:tc>
              </a:tr>
              <a:tr h="772886"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32" action="ppaction://hlinksldjump"/>
                        </a:rPr>
                        <a:t>60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33" action="ppaction://hlinksldjump"/>
                        </a:rPr>
                        <a:t>60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34" action="ppaction://hlinksldjump"/>
                        </a:rPr>
                        <a:t>60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35" action="ppaction://hlinksldjump"/>
                        </a:rPr>
                        <a:t>60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36" action="ppaction://hlinksldjump"/>
                        </a:rPr>
                        <a:t>60</a:t>
                      </a:r>
                      <a:endParaRPr lang="en-US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000" dirty="0" smtClean="0">
                          <a:hlinkClick r:id="rId37" action="ppaction://hlinksldjump"/>
                        </a:rPr>
                        <a:t>60</a:t>
                      </a:r>
                      <a:endParaRPr lang="en-US" sz="40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ABJURE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LANGUISH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IMPUDENT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AMBIVALENT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CHAOS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DUPLICITY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DIFFIDENT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PROSTRATE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FETTER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DILETTANTE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676400" y="3352800"/>
            <a:ext cx="647700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6000" dirty="0" smtClean="0">
                <a:solidFill>
                  <a:srgbClr val="FFFF00"/>
                </a:solidFill>
              </a:rPr>
              <a:t>DOUBLE JEOPARDY</a:t>
            </a:r>
            <a:endParaRPr lang="en-US" sz="6000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DEMAGOGUE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CONNOISSEUR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CULMINATION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CONDOLE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609600" y="2286000"/>
            <a:ext cx="8229600" cy="29749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FULL OF ________________________ COME I, WITH COMPLAINT AGAINST MY CHILD, MY DAUGHTER HERMIA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914400" y="381000"/>
            <a:ext cx="73914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VEXATION					ARBITRATE</a:t>
            </a:r>
          </a:p>
          <a:p>
            <a:r>
              <a:rPr lang="en-US" sz="2400" dirty="0" smtClean="0"/>
              <a:t>INTREPID					DISDAINFUL</a:t>
            </a:r>
          </a:p>
          <a:p>
            <a:r>
              <a:rPr lang="en-US" sz="2400" dirty="0" smtClean="0"/>
              <a:t>ERUDITE					CYNICAL</a:t>
            </a:r>
          </a:p>
          <a:p>
            <a:r>
              <a:rPr lang="en-US" sz="2400" dirty="0" smtClean="0"/>
              <a:t>DESTITUTE					GAMUT</a:t>
            </a:r>
          </a:p>
          <a:p>
            <a:r>
              <a:rPr lang="en-US" sz="2400" dirty="0" smtClean="0"/>
              <a:t>UMBRAGE	</a:t>
            </a:r>
            <a:endParaRPr lang="en-US" sz="2400" dirty="0"/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2209800"/>
            <a:ext cx="8229600" cy="32766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CARMELA’S _____________________ OF FRIENDS INCLUDED BOTH OVERZEALOUS SOCIALISTS AND GREEDY CAPITALISTS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914400" y="381000"/>
            <a:ext cx="73914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VEXATION					ARBITRATE</a:t>
            </a:r>
          </a:p>
          <a:p>
            <a:r>
              <a:rPr lang="en-US" sz="2400" dirty="0" smtClean="0"/>
              <a:t>INTREPID					DISDAINFUL</a:t>
            </a:r>
          </a:p>
          <a:p>
            <a:r>
              <a:rPr lang="en-US" sz="2400" dirty="0" smtClean="0"/>
              <a:t>ERUDITE					CYNICAL</a:t>
            </a:r>
          </a:p>
          <a:p>
            <a:r>
              <a:rPr lang="en-US" sz="2400" dirty="0" smtClean="0"/>
              <a:t>DESTITUTE					GAMUT</a:t>
            </a:r>
          </a:p>
          <a:p>
            <a:r>
              <a:rPr lang="en-US" sz="2400" dirty="0" smtClean="0"/>
              <a:t>UMBRAGE	</a:t>
            </a:r>
            <a:endParaRPr lang="en-US" sz="2400" dirty="0"/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2971800"/>
            <a:ext cx="7848600" cy="183197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A SWEET ATHENIAN LADY IS IN LOVE WITH A __________________ YOUTH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914400" y="381000"/>
            <a:ext cx="73914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VEXATION					ARBITRATE</a:t>
            </a:r>
          </a:p>
          <a:p>
            <a:r>
              <a:rPr lang="en-US" sz="2400" dirty="0" smtClean="0"/>
              <a:t>INTREPID					DISDAINFUL</a:t>
            </a:r>
          </a:p>
          <a:p>
            <a:r>
              <a:rPr lang="en-US" sz="2400" dirty="0" smtClean="0"/>
              <a:t>ERUDITE					CYNICAL</a:t>
            </a:r>
          </a:p>
          <a:p>
            <a:r>
              <a:rPr lang="en-US" sz="2400" dirty="0" smtClean="0"/>
              <a:t>DESTITUTE					GAMUT</a:t>
            </a:r>
          </a:p>
          <a:p>
            <a:r>
              <a:rPr lang="en-US" sz="2400" dirty="0" smtClean="0"/>
              <a:t>UMBRAGE	</a:t>
            </a:r>
            <a:endParaRPr lang="en-US" sz="2400" dirty="0"/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895600"/>
            <a:ext cx="7848600" cy="190817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I TOOK ___________ AT MRS. DUBOSE’S ASSESSMENT OF THE FAMILY’S MENTAL HYGIENE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914400" y="381000"/>
            <a:ext cx="73914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VEXATION					ARBITRATE</a:t>
            </a:r>
          </a:p>
          <a:p>
            <a:r>
              <a:rPr lang="en-US" sz="2400" dirty="0" smtClean="0"/>
              <a:t>INTREPID					DISDAINFUL</a:t>
            </a:r>
          </a:p>
          <a:p>
            <a:r>
              <a:rPr lang="en-US" sz="2400" dirty="0" smtClean="0"/>
              <a:t>ERUDITE					CYNICAL</a:t>
            </a:r>
          </a:p>
          <a:p>
            <a:r>
              <a:rPr lang="en-US" sz="2400" dirty="0" smtClean="0"/>
              <a:t>DESTITUTE					GAMUT</a:t>
            </a:r>
          </a:p>
          <a:p>
            <a:r>
              <a:rPr lang="en-US" sz="2400" dirty="0" smtClean="0"/>
              <a:t>UMBRAGE	</a:t>
            </a:r>
            <a:endParaRPr lang="en-US" sz="2400" dirty="0"/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457200"/>
            <a:ext cx="8001000" cy="267017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KEITH MADE THE ____________ OBSERVATION THAT JAMIE’S NEW GIRLFRIEND WAS PROBABLY JUST INTERESTED IN HIS MONEY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685800" y="3733800"/>
            <a:ext cx="73914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VEXATION					ARBITRATE</a:t>
            </a:r>
          </a:p>
          <a:p>
            <a:r>
              <a:rPr lang="en-US" sz="2400" dirty="0" smtClean="0"/>
              <a:t>INTREPID					DISDAINFUL</a:t>
            </a:r>
          </a:p>
          <a:p>
            <a:r>
              <a:rPr lang="en-US" sz="2400" dirty="0" smtClean="0"/>
              <a:t>ERUDITE					CYNICAL</a:t>
            </a:r>
          </a:p>
          <a:p>
            <a:r>
              <a:rPr lang="en-US" sz="2400" dirty="0" smtClean="0"/>
              <a:t>DESTITUTE					GAMUT</a:t>
            </a:r>
          </a:p>
          <a:p>
            <a:r>
              <a:rPr lang="en-US" sz="2400" dirty="0" smtClean="0"/>
              <a:t>UMBRAGE	</a:t>
            </a:r>
            <a:endParaRPr lang="en-US" sz="2400" dirty="0"/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848600" cy="206057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THE ______________ WARRIOR DID NOT EVEN FLINCH WHEN THE TIGER LEAPT FROM THE TREE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62000" y="3657600"/>
            <a:ext cx="73914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VEXATION					ARBITRATE</a:t>
            </a:r>
          </a:p>
          <a:p>
            <a:r>
              <a:rPr lang="en-US" sz="2400" dirty="0" smtClean="0"/>
              <a:t>INTREPID					DISDAINFUL</a:t>
            </a:r>
          </a:p>
          <a:p>
            <a:r>
              <a:rPr lang="en-US" sz="2400" dirty="0" smtClean="0"/>
              <a:t>ERUDITE					CYNICAL</a:t>
            </a:r>
          </a:p>
          <a:p>
            <a:r>
              <a:rPr lang="en-US" sz="2400" dirty="0" smtClean="0"/>
              <a:t>DESTITUTE					GAMUT</a:t>
            </a:r>
          </a:p>
          <a:p>
            <a:r>
              <a:rPr lang="en-US" sz="2400" dirty="0" smtClean="0"/>
              <a:t>UMBRAGE	</a:t>
            </a:r>
            <a:endParaRPr lang="en-US" sz="2400" dirty="0"/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END</a:t>
            </a:r>
            <a:endParaRPr lang="en-US" dirty="0"/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CLEMENT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EDICT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ERRATIC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OFFICIOUS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TRANSPOSE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JAUNTY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1000" y="617220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rgbClr val="FF0000"/>
                </a:solidFill>
                <a:hlinkClick r:id="rId2" action="ppaction://hlinksldjump"/>
              </a:rPr>
              <a:t>BACK</a:t>
            </a:r>
            <a:endParaRPr lang="en-US" sz="2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ransition>
    <p:strips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165</TotalTime>
  <Words>213</Words>
  <Application>Microsoft Office PowerPoint</Application>
  <PresentationFormat>On-screen Show (4:3)</PresentationFormat>
  <Paragraphs>150</Paragraphs>
  <Slides>39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39</vt:i4>
      </vt:variant>
    </vt:vector>
  </HeadingPairs>
  <TitlesOfParts>
    <vt:vector size="40" baseType="lpstr">
      <vt:lpstr>Office Theme</vt:lpstr>
      <vt:lpstr>VOCABULARY PRACTICE</vt:lpstr>
      <vt:lpstr>VOCABULARY JEOPARDY</vt:lpstr>
      <vt:lpstr>DEMAGOGUE</vt:lpstr>
      <vt:lpstr>CLEMENT</vt:lpstr>
      <vt:lpstr>EDICT</vt:lpstr>
      <vt:lpstr>ERRATIC</vt:lpstr>
      <vt:lpstr>OFFICIOUS</vt:lpstr>
      <vt:lpstr>TRANSPOSE</vt:lpstr>
      <vt:lpstr>JAUNTY</vt:lpstr>
      <vt:lpstr>DISPARITY</vt:lpstr>
      <vt:lpstr>CREDENCE</vt:lpstr>
      <vt:lpstr>DECORUM</vt:lpstr>
      <vt:lpstr>DISAPPROBATION</vt:lpstr>
      <vt:lpstr>ELUCIDATE</vt:lpstr>
      <vt:lpstr>DESTITUTE</vt:lpstr>
      <vt:lpstr>AUSTERE</vt:lpstr>
      <vt:lpstr>OSTENSIBLE</vt:lpstr>
      <vt:lpstr>SAGACITY</vt:lpstr>
      <vt:lpstr>COUNTENANCE</vt:lpstr>
      <vt:lpstr>ABJURE</vt:lpstr>
      <vt:lpstr>LANGUISH</vt:lpstr>
      <vt:lpstr>IMPUDENT</vt:lpstr>
      <vt:lpstr>AMBIVALENT</vt:lpstr>
      <vt:lpstr>CHAOS</vt:lpstr>
      <vt:lpstr>DUPLICITY</vt:lpstr>
      <vt:lpstr>DIFFIDENT</vt:lpstr>
      <vt:lpstr>PROSTRATE</vt:lpstr>
      <vt:lpstr>FETTER</vt:lpstr>
      <vt:lpstr>DILETTANTE</vt:lpstr>
      <vt:lpstr>CONNOISSEUR</vt:lpstr>
      <vt:lpstr>CULMINATION</vt:lpstr>
      <vt:lpstr>CONDOLE</vt:lpstr>
      <vt:lpstr>Slide 33</vt:lpstr>
      <vt:lpstr>CARMELA’S _____________________ OF FRIENDS INCLUDED BOTH OVERZEALOUS SOCIALISTS AND GREEDY CAPITALISTS</vt:lpstr>
      <vt:lpstr>A SWEET ATHENIAN LADY IS IN LOVE WITH A __________________ YOUTH</vt:lpstr>
      <vt:lpstr>I TOOK ___________ AT MRS. DUBOSE’S ASSESSMENT OF THE FAMILY’S MENTAL HYGIENE</vt:lpstr>
      <vt:lpstr>KEITH MADE THE ____________ OBSERVATION THAT JAMIE’S NEW GIRLFRIEND WAS PROBABLY JUST INTERESTED IN HIS MONEY</vt:lpstr>
      <vt:lpstr>THE ______________ WARRIOR DID NOT EVEN FLINCH WHEN THE TIGER LEAPT FROM THE TREE</vt:lpstr>
      <vt:lpstr>THE END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VOCABULARY PRACTICE</dc:title>
  <dc:creator>Ron</dc:creator>
  <cp:lastModifiedBy>Ron</cp:lastModifiedBy>
  <cp:revision>17</cp:revision>
  <dcterms:created xsi:type="dcterms:W3CDTF">2009-05-29T23:56:32Z</dcterms:created>
  <dcterms:modified xsi:type="dcterms:W3CDTF">2009-05-30T18:09:39Z</dcterms:modified>
</cp:coreProperties>
</file>

<file path=docProps/thumbnail.jpeg>
</file>