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298" r:id="rId33"/>
    <p:sldId id="306" r:id="rId34"/>
    <p:sldId id="300" r:id="rId35"/>
    <p:sldId id="301" r:id="rId36"/>
    <p:sldId id="303" r:id="rId37"/>
    <p:sldId id="304" r:id="rId38"/>
    <p:sldId id="305" r:id="rId39"/>
    <p:sldId id="302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32" autoAdjust="0"/>
    <p:restoredTop sz="94660"/>
  </p:normalViewPr>
  <p:slideViewPr>
    <p:cSldViewPr>
      <p:cViewPr varScale="1">
        <p:scale>
          <a:sx n="88" d="100"/>
          <a:sy n="88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D3F7-16E8-4B2F-97F7-4E1FBCABF1B7}" type="datetimeFigureOut">
              <a:rPr lang="en-US" smtClean="0"/>
              <a:pPr/>
              <a:t>5/30/2009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AFA96-FE5B-464D-8B2A-8E3A43833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D3F7-16E8-4B2F-97F7-4E1FBCABF1B7}" type="datetimeFigureOut">
              <a:rPr lang="en-US" smtClean="0"/>
              <a:pPr/>
              <a:t>5/30/2009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AFA96-FE5B-464D-8B2A-8E3A43833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D3F7-16E8-4B2F-97F7-4E1FBCABF1B7}" type="datetimeFigureOut">
              <a:rPr lang="en-US" smtClean="0"/>
              <a:pPr/>
              <a:t>5/30/2009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AFA96-FE5B-464D-8B2A-8E3A43833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D3F7-16E8-4B2F-97F7-4E1FBCABF1B7}" type="datetimeFigureOut">
              <a:rPr lang="en-US" smtClean="0"/>
              <a:pPr/>
              <a:t>5/30/2009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AFA96-FE5B-464D-8B2A-8E3A43833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D3F7-16E8-4B2F-97F7-4E1FBCABF1B7}" type="datetimeFigureOut">
              <a:rPr lang="en-US" smtClean="0"/>
              <a:pPr/>
              <a:t>5/30/2009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AFA96-FE5B-464D-8B2A-8E3A43833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D3F7-16E8-4B2F-97F7-4E1FBCABF1B7}" type="datetimeFigureOut">
              <a:rPr lang="en-US" smtClean="0"/>
              <a:pPr/>
              <a:t>5/30/2009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AFA96-FE5B-464D-8B2A-8E3A43833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D3F7-16E8-4B2F-97F7-4E1FBCABF1B7}" type="datetimeFigureOut">
              <a:rPr lang="en-US" smtClean="0"/>
              <a:pPr/>
              <a:t>5/30/2009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AFA96-FE5B-464D-8B2A-8E3A43833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D3F7-16E8-4B2F-97F7-4E1FBCABF1B7}" type="datetimeFigureOut">
              <a:rPr lang="en-US" smtClean="0"/>
              <a:pPr/>
              <a:t>5/30/2009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AFA96-FE5B-464D-8B2A-8E3A43833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D3F7-16E8-4B2F-97F7-4E1FBCABF1B7}" type="datetimeFigureOut">
              <a:rPr lang="en-US" smtClean="0"/>
              <a:pPr/>
              <a:t>5/30/2009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AFA96-FE5B-464D-8B2A-8E3A43833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D3F7-16E8-4B2F-97F7-4E1FBCABF1B7}" type="datetimeFigureOut">
              <a:rPr lang="en-US" smtClean="0"/>
              <a:pPr/>
              <a:t>5/30/2009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AFA96-FE5B-464D-8B2A-8E3A43833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D3F7-16E8-4B2F-97F7-4E1FBCABF1B7}" type="datetimeFigureOut">
              <a:rPr lang="en-US" smtClean="0"/>
              <a:pPr/>
              <a:t>5/30/2009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AFA96-FE5B-464D-8B2A-8E3A43833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0D3F7-16E8-4B2F-97F7-4E1FBCABF1B7}" type="datetimeFigureOut">
              <a:rPr lang="en-US" smtClean="0"/>
              <a:pPr/>
              <a:t>5/30/2009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AFA96-FE5B-464D-8B2A-8E3A43833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34.xml"/><Relationship Id="rId18" Type="http://schemas.openxmlformats.org/officeDocument/2006/relationships/slide" Target="slide29.xml"/><Relationship Id="rId26" Type="http://schemas.openxmlformats.org/officeDocument/2006/relationships/slide" Target="slide7.xml"/><Relationship Id="rId3" Type="http://schemas.openxmlformats.org/officeDocument/2006/relationships/slide" Target="slide9.xml"/><Relationship Id="rId21" Type="http://schemas.openxmlformats.org/officeDocument/2006/relationships/slide" Target="slide12.xml"/><Relationship Id="rId34" Type="http://schemas.openxmlformats.org/officeDocument/2006/relationships/slide" Target="slide20.xml"/><Relationship Id="rId7" Type="http://schemas.openxmlformats.org/officeDocument/2006/relationships/slide" Target="slide33.xml"/><Relationship Id="rId12" Type="http://schemas.openxmlformats.org/officeDocument/2006/relationships/slide" Target="slide28.xml"/><Relationship Id="rId17" Type="http://schemas.openxmlformats.org/officeDocument/2006/relationships/slide" Target="slide23.xml"/><Relationship Id="rId25" Type="http://schemas.openxmlformats.org/officeDocument/2006/relationships/slide" Target="slide36.xml"/><Relationship Id="rId33" Type="http://schemas.openxmlformats.org/officeDocument/2006/relationships/slide" Target="slide14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6.xml"/><Relationship Id="rId29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11" Type="http://schemas.openxmlformats.org/officeDocument/2006/relationships/slide" Target="slide22.xml"/><Relationship Id="rId24" Type="http://schemas.openxmlformats.org/officeDocument/2006/relationships/slide" Target="slide30.xml"/><Relationship Id="rId32" Type="http://schemas.openxmlformats.org/officeDocument/2006/relationships/slide" Target="slide8.xml"/><Relationship Id="rId37" Type="http://schemas.openxmlformats.org/officeDocument/2006/relationships/slide" Target="slide38.xml"/><Relationship Id="rId5" Type="http://schemas.openxmlformats.org/officeDocument/2006/relationships/slide" Target="slide21.xml"/><Relationship Id="rId15" Type="http://schemas.openxmlformats.org/officeDocument/2006/relationships/slide" Target="slide11.xml"/><Relationship Id="rId23" Type="http://schemas.openxmlformats.org/officeDocument/2006/relationships/slide" Target="slide24.xml"/><Relationship Id="rId28" Type="http://schemas.openxmlformats.org/officeDocument/2006/relationships/slide" Target="slide19.xml"/><Relationship Id="rId36" Type="http://schemas.openxmlformats.org/officeDocument/2006/relationships/slide" Target="slide32.xml"/><Relationship Id="rId10" Type="http://schemas.openxmlformats.org/officeDocument/2006/relationships/slide" Target="slide16.xml"/><Relationship Id="rId19" Type="http://schemas.openxmlformats.org/officeDocument/2006/relationships/slide" Target="slide35.xml"/><Relationship Id="rId31" Type="http://schemas.openxmlformats.org/officeDocument/2006/relationships/slide" Target="slide37.xml"/><Relationship Id="rId4" Type="http://schemas.openxmlformats.org/officeDocument/2006/relationships/slide" Target="slide15.xml"/><Relationship Id="rId9" Type="http://schemas.openxmlformats.org/officeDocument/2006/relationships/slide" Target="slide10.xml"/><Relationship Id="rId14" Type="http://schemas.openxmlformats.org/officeDocument/2006/relationships/slide" Target="slide5.xml"/><Relationship Id="rId22" Type="http://schemas.openxmlformats.org/officeDocument/2006/relationships/slide" Target="slide18.xml"/><Relationship Id="rId27" Type="http://schemas.openxmlformats.org/officeDocument/2006/relationships/slide" Target="slide13.xml"/><Relationship Id="rId30" Type="http://schemas.openxmlformats.org/officeDocument/2006/relationships/slide" Target="slide31.xml"/><Relationship Id="rId35" Type="http://schemas.openxmlformats.org/officeDocument/2006/relationships/slide" Target="slide2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VOCABULARY PRACTICE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BILL WONG</a:t>
            </a:r>
            <a:endParaRPr lang="en-US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DISPARITY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CREDENCE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DECORUM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DISAPPROBATION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ELUCIDATE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9800" y="3657600"/>
            <a:ext cx="525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</a:rPr>
              <a:t>DOUBLE JEOPARDY</a:t>
            </a:r>
            <a:endParaRPr lang="en-US" sz="4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DESTITUTE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AUSTERE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OSTENSIBLE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SAGACITY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COUNTENANCE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8077200" cy="792162"/>
          </a:xfrm>
        </p:spPr>
        <p:txBody>
          <a:bodyPr/>
          <a:lstStyle/>
          <a:p>
            <a:r>
              <a:rPr lang="en-US" dirty="0" smtClean="0"/>
              <a:t>VOCABULARY JEOPARDY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219197"/>
          <a:ext cx="8534400" cy="5551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422400"/>
                <a:gridCol w="1422400"/>
                <a:gridCol w="1422400"/>
                <a:gridCol w="1422400"/>
                <a:gridCol w="1422400"/>
              </a:tblGrid>
              <a:tr h="772886">
                <a:tc>
                  <a:txBody>
                    <a:bodyPr/>
                    <a:lstStyle/>
                    <a:p>
                      <a:r>
                        <a:rPr lang="en-US" dirty="0" smtClean="0"/>
                        <a:t>Definition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Sentences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Synonyms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Antonyms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Noun, Verb,</a:t>
                      </a:r>
                      <a:r>
                        <a:rPr lang="en-US" baseline="0" dirty="0" smtClean="0"/>
                        <a:t> Adjective or Adverb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Sentence</a:t>
                      </a:r>
                      <a:r>
                        <a:rPr lang="en-US" baseline="0" dirty="0" smtClean="0"/>
                        <a:t> Completion</a:t>
                      </a:r>
                      <a:endParaRPr lang="en-US" dirty="0"/>
                    </a:p>
                  </a:txBody>
                  <a:tcPr/>
                </a:tc>
              </a:tr>
              <a:tr h="772886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2" action="ppaction://hlinksldjump"/>
                        </a:rPr>
                        <a:t>10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3" action="ppaction://hlinksldjump"/>
                        </a:rPr>
                        <a:t>10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4" action="ppaction://hlinksldjump"/>
                        </a:rPr>
                        <a:t>10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5" action="ppaction://hlinksldjump"/>
                        </a:rPr>
                        <a:t>10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6" action="ppaction://hlinksldjump"/>
                        </a:rPr>
                        <a:t>10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7" action="ppaction://hlinksldjump"/>
                        </a:rPr>
                        <a:t>10</a:t>
                      </a:r>
                      <a:endParaRPr lang="en-US" sz="4000" dirty="0"/>
                    </a:p>
                  </a:txBody>
                  <a:tcPr/>
                </a:tc>
              </a:tr>
              <a:tr h="772886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8" action="ppaction://hlinksldjump"/>
                        </a:rPr>
                        <a:t>20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9" action="ppaction://hlinksldjump"/>
                        </a:rPr>
                        <a:t>20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10" action="ppaction://hlinksldjump"/>
                        </a:rPr>
                        <a:t>20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11" action="ppaction://hlinksldjump"/>
                        </a:rPr>
                        <a:t>20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12" action="ppaction://hlinksldjump"/>
                        </a:rPr>
                        <a:t>20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13" action="ppaction://hlinksldjump"/>
                        </a:rPr>
                        <a:t>20</a:t>
                      </a:r>
                      <a:endParaRPr lang="en-US" sz="4000" dirty="0"/>
                    </a:p>
                  </a:txBody>
                  <a:tcPr/>
                </a:tc>
              </a:tr>
              <a:tr h="772886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14" action="ppaction://hlinksldjump"/>
                        </a:rPr>
                        <a:t>30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15" action="ppaction://hlinksldjump"/>
                        </a:rPr>
                        <a:t>30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16" action="ppaction://hlinksldjump"/>
                        </a:rPr>
                        <a:t>30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17" action="ppaction://hlinksldjump"/>
                        </a:rPr>
                        <a:t>30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18" action="ppaction://hlinksldjump"/>
                        </a:rPr>
                        <a:t>30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19" action="ppaction://hlinksldjump"/>
                        </a:rPr>
                        <a:t>30</a:t>
                      </a:r>
                      <a:endParaRPr lang="en-US" sz="4000" dirty="0"/>
                    </a:p>
                  </a:txBody>
                  <a:tcPr/>
                </a:tc>
              </a:tr>
              <a:tr h="772886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20" action="ppaction://hlinksldjump"/>
                        </a:rPr>
                        <a:t>40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21" action="ppaction://hlinksldjump"/>
                        </a:rPr>
                        <a:t>40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22" action="ppaction://hlinksldjump"/>
                        </a:rPr>
                        <a:t>40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23" action="ppaction://hlinksldjump"/>
                        </a:rPr>
                        <a:t>40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24" action="ppaction://hlinksldjump"/>
                        </a:rPr>
                        <a:t>40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25" action="ppaction://hlinksldjump"/>
                        </a:rPr>
                        <a:t>40</a:t>
                      </a:r>
                      <a:endParaRPr lang="en-US" sz="4000" dirty="0"/>
                    </a:p>
                  </a:txBody>
                  <a:tcPr/>
                </a:tc>
              </a:tr>
              <a:tr h="772886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26" action="ppaction://hlinksldjump"/>
                        </a:rPr>
                        <a:t>50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27" action="ppaction://hlinksldjump"/>
                        </a:rPr>
                        <a:t>50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28" action="ppaction://hlinksldjump"/>
                        </a:rPr>
                        <a:t>50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29" action="ppaction://hlinksldjump"/>
                        </a:rPr>
                        <a:t>50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30" action="ppaction://hlinksldjump"/>
                        </a:rPr>
                        <a:t>50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31" action="ppaction://hlinksldjump"/>
                        </a:rPr>
                        <a:t>50</a:t>
                      </a:r>
                      <a:endParaRPr lang="en-US" sz="4000" dirty="0"/>
                    </a:p>
                  </a:txBody>
                  <a:tcPr/>
                </a:tc>
              </a:tr>
              <a:tr h="772886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32" action="ppaction://hlinksldjump"/>
                        </a:rPr>
                        <a:t>60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33" action="ppaction://hlinksldjump"/>
                        </a:rPr>
                        <a:t>60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34" action="ppaction://hlinksldjump"/>
                        </a:rPr>
                        <a:t>60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35" action="ppaction://hlinksldjump"/>
                        </a:rPr>
                        <a:t>60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36" action="ppaction://hlinksldjump"/>
                        </a:rPr>
                        <a:t>60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37" action="ppaction://hlinksldjump"/>
                        </a:rPr>
                        <a:t>60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ABJURE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LANGUISH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IMPUDENT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AMBIVALENT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CHAOS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DUPLICITY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DIFFIDENT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PROSTRATE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FETTER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DILETTANTE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6400" y="3352800"/>
            <a:ext cx="647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FFF00"/>
                </a:solidFill>
              </a:rPr>
              <a:t>DOUBLE JEOPARDY</a:t>
            </a:r>
            <a:endParaRPr lang="en-US" sz="6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DEMAGOGUE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CONNOISSEUR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CULMINATION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CONDOLE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2286000"/>
            <a:ext cx="8229600" cy="2974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FULL OF ________________________ COME I, WITH COMPLAINT AGAINST MY CHILD, MY DAUGHTER HERMIA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381000"/>
            <a:ext cx="7391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VEXATION					ARBITRATE</a:t>
            </a:r>
          </a:p>
          <a:p>
            <a:r>
              <a:rPr lang="en-US" sz="2400" dirty="0" smtClean="0"/>
              <a:t>INTREPID					DISDAINFUL</a:t>
            </a:r>
          </a:p>
          <a:p>
            <a:r>
              <a:rPr lang="en-US" sz="2400" dirty="0" smtClean="0"/>
              <a:t>ERUDITE					CYNICAL</a:t>
            </a:r>
          </a:p>
          <a:p>
            <a:r>
              <a:rPr lang="en-US" sz="2400" dirty="0" smtClean="0"/>
              <a:t>DESTITUTE					GAMUT</a:t>
            </a:r>
          </a:p>
          <a:p>
            <a:r>
              <a:rPr lang="en-US" sz="2400" dirty="0" smtClean="0"/>
              <a:t>UMBRAGE	</a:t>
            </a:r>
            <a:endParaRPr lang="en-US" sz="24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09800"/>
            <a:ext cx="8229600" cy="3276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CARMELA’S _____________________ OF FRIENDS INCLUDED BOTH OVERZEALOUS SOCIALISTS AND GREEDY CAPITALISTS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381000"/>
            <a:ext cx="7391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VEXATION					ARBITRATE</a:t>
            </a:r>
          </a:p>
          <a:p>
            <a:r>
              <a:rPr lang="en-US" sz="2400" dirty="0" smtClean="0"/>
              <a:t>INTREPID					DISDAINFUL</a:t>
            </a:r>
          </a:p>
          <a:p>
            <a:r>
              <a:rPr lang="en-US" sz="2400" dirty="0" smtClean="0"/>
              <a:t>ERUDITE					CYNICAL</a:t>
            </a:r>
          </a:p>
          <a:p>
            <a:r>
              <a:rPr lang="en-US" sz="2400" dirty="0" smtClean="0"/>
              <a:t>DESTITUTE					GAMUT</a:t>
            </a:r>
          </a:p>
          <a:p>
            <a:r>
              <a:rPr lang="en-US" sz="2400" dirty="0" smtClean="0"/>
              <a:t>UMBRAGE	</a:t>
            </a:r>
            <a:endParaRPr lang="en-US" sz="24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971800"/>
            <a:ext cx="7848600" cy="18319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SWEET ATHENIAN LADY IS IN LOVE WITH A __________________ YOUTH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381000"/>
            <a:ext cx="7391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VEXATION					ARBITRATE</a:t>
            </a:r>
          </a:p>
          <a:p>
            <a:r>
              <a:rPr lang="en-US" sz="2400" dirty="0" smtClean="0"/>
              <a:t>INTREPID					DISDAINFUL</a:t>
            </a:r>
          </a:p>
          <a:p>
            <a:r>
              <a:rPr lang="en-US" sz="2400" dirty="0" smtClean="0"/>
              <a:t>ERUDITE					CYNICAL</a:t>
            </a:r>
          </a:p>
          <a:p>
            <a:r>
              <a:rPr lang="en-US" sz="2400" dirty="0" smtClean="0"/>
              <a:t>DESTITUTE					GAMUT</a:t>
            </a:r>
          </a:p>
          <a:p>
            <a:r>
              <a:rPr lang="en-US" sz="2400" dirty="0" smtClean="0"/>
              <a:t>UMBRAGE	</a:t>
            </a:r>
            <a:endParaRPr lang="en-US" sz="24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95600"/>
            <a:ext cx="7848600" cy="19081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 TOOK ___________ AT MRS. DUBOSE’S ASSESSMENT OF THE FAMILY’S MENTAL HYGIENE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381000"/>
            <a:ext cx="7391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VEXATION					ARBITRATE</a:t>
            </a:r>
          </a:p>
          <a:p>
            <a:r>
              <a:rPr lang="en-US" sz="2400" dirty="0" smtClean="0"/>
              <a:t>INTREPID					DISDAINFUL</a:t>
            </a:r>
          </a:p>
          <a:p>
            <a:r>
              <a:rPr lang="en-US" sz="2400" dirty="0" smtClean="0"/>
              <a:t>ERUDITE					CYNICAL</a:t>
            </a:r>
          </a:p>
          <a:p>
            <a:r>
              <a:rPr lang="en-US" sz="2400" dirty="0" smtClean="0"/>
              <a:t>DESTITUTE					GAMUT</a:t>
            </a:r>
          </a:p>
          <a:p>
            <a:r>
              <a:rPr lang="en-US" sz="2400" dirty="0" smtClean="0"/>
              <a:t>UMBRAGE	</a:t>
            </a:r>
            <a:endParaRPr lang="en-US" sz="24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8001000" cy="26701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KEITH MADE THE ____________ OBSERVATION THAT JAMIE’S NEW GIRLFRIEND WAS PROBABLY JUST INTERESTED IN HIS MONEY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3733800"/>
            <a:ext cx="7391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VEXATION					ARBITRATE</a:t>
            </a:r>
          </a:p>
          <a:p>
            <a:r>
              <a:rPr lang="en-US" sz="2400" dirty="0" smtClean="0"/>
              <a:t>INTREPID					DISDAINFUL</a:t>
            </a:r>
          </a:p>
          <a:p>
            <a:r>
              <a:rPr lang="en-US" sz="2400" dirty="0" smtClean="0"/>
              <a:t>ERUDITE					CYNICAL</a:t>
            </a:r>
          </a:p>
          <a:p>
            <a:r>
              <a:rPr lang="en-US" sz="2400" dirty="0" smtClean="0"/>
              <a:t>DESTITUTE					GAMUT</a:t>
            </a:r>
          </a:p>
          <a:p>
            <a:r>
              <a:rPr lang="en-US" sz="2400" dirty="0" smtClean="0"/>
              <a:t>UMBRAGE	</a:t>
            </a:r>
            <a:endParaRPr lang="en-US" sz="24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848600" cy="20605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______________ WARRIOR DID NOT EVEN FLINCH WHEN THE TIGER LEAPT FROM THE TREE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3657600"/>
            <a:ext cx="7391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VEXATION					ARBITRATE</a:t>
            </a:r>
          </a:p>
          <a:p>
            <a:r>
              <a:rPr lang="en-US" sz="2400" dirty="0" smtClean="0"/>
              <a:t>INTREPID					DISDAINFUL</a:t>
            </a:r>
          </a:p>
          <a:p>
            <a:r>
              <a:rPr lang="en-US" sz="2400" dirty="0" smtClean="0"/>
              <a:t>ERUDITE					CYNICAL</a:t>
            </a:r>
          </a:p>
          <a:p>
            <a:r>
              <a:rPr lang="en-US" sz="2400" dirty="0" smtClean="0"/>
              <a:t>DESTITUTE					GAMUT</a:t>
            </a:r>
          </a:p>
          <a:p>
            <a:r>
              <a:rPr lang="en-US" sz="2400" dirty="0" smtClean="0"/>
              <a:t>UMBRAGE	</a:t>
            </a:r>
            <a:endParaRPr lang="en-US" sz="24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CLEMENT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EDICT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ERRATIC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OFFICIOUS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TRANSPOSE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JAUNTY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213</Words>
  <Application>Microsoft Office PowerPoint</Application>
  <PresentationFormat>On-screen Show (4:3)</PresentationFormat>
  <Paragraphs>150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VOCABULARY PRACTICE</vt:lpstr>
      <vt:lpstr>VOCABULARY JEOPARDY</vt:lpstr>
      <vt:lpstr>DEMAGOGUE</vt:lpstr>
      <vt:lpstr>CLEMENT</vt:lpstr>
      <vt:lpstr>EDICT</vt:lpstr>
      <vt:lpstr>ERRATIC</vt:lpstr>
      <vt:lpstr>OFFICIOUS</vt:lpstr>
      <vt:lpstr>TRANSPOSE</vt:lpstr>
      <vt:lpstr>JAUNTY</vt:lpstr>
      <vt:lpstr>DISPARITY</vt:lpstr>
      <vt:lpstr>CREDENCE</vt:lpstr>
      <vt:lpstr>DECORUM</vt:lpstr>
      <vt:lpstr>DISAPPROBATION</vt:lpstr>
      <vt:lpstr>ELUCIDATE</vt:lpstr>
      <vt:lpstr>DESTITUTE</vt:lpstr>
      <vt:lpstr>AUSTERE</vt:lpstr>
      <vt:lpstr>OSTENSIBLE</vt:lpstr>
      <vt:lpstr>SAGACITY</vt:lpstr>
      <vt:lpstr>COUNTENANCE</vt:lpstr>
      <vt:lpstr>ABJURE</vt:lpstr>
      <vt:lpstr>LANGUISH</vt:lpstr>
      <vt:lpstr>IMPUDENT</vt:lpstr>
      <vt:lpstr>AMBIVALENT</vt:lpstr>
      <vt:lpstr>CHAOS</vt:lpstr>
      <vt:lpstr>DUPLICITY</vt:lpstr>
      <vt:lpstr>DIFFIDENT</vt:lpstr>
      <vt:lpstr>PROSTRATE</vt:lpstr>
      <vt:lpstr>FETTER</vt:lpstr>
      <vt:lpstr>DILETTANTE</vt:lpstr>
      <vt:lpstr>CONNOISSEUR</vt:lpstr>
      <vt:lpstr>CULMINATION</vt:lpstr>
      <vt:lpstr>CONDOLE</vt:lpstr>
      <vt:lpstr>Slide 33</vt:lpstr>
      <vt:lpstr>CARMELA’S _____________________ OF FRIENDS INCLUDED BOTH OVERZEALOUS SOCIALISTS AND GREEDY CAPITALISTS</vt:lpstr>
      <vt:lpstr>A SWEET ATHENIAN LADY IS IN LOVE WITH A __________________ YOUTH</vt:lpstr>
      <vt:lpstr>I TOOK ___________ AT MRS. DUBOSE’S ASSESSMENT OF THE FAMILY’S MENTAL HYGIENE</vt:lpstr>
      <vt:lpstr>KEITH MADE THE ____________ OBSERVATION THAT JAMIE’S NEW GIRLFRIEND WAS PROBABLY JUST INTERESTED IN HIS MONEY</vt:lpstr>
      <vt:lpstr>THE ______________ WARRIOR DID NOT EVEN FLINCH WHEN THE TIGER LEAPT FROM THE TREE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PRACTICE</dc:title>
  <dc:creator>Ron</dc:creator>
  <cp:lastModifiedBy>Ron</cp:lastModifiedBy>
  <cp:revision>17</cp:revision>
  <dcterms:created xsi:type="dcterms:W3CDTF">2009-05-29T23:56:32Z</dcterms:created>
  <dcterms:modified xsi:type="dcterms:W3CDTF">2009-05-30T18:09:39Z</dcterms:modified>
</cp:coreProperties>
</file>